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59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6" d="100"/>
          <a:sy n="96" d="100"/>
        </p:scale>
        <p:origin x="-63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5801" y="746742"/>
            <a:ext cx="5362278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Título</a:t>
            </a:r>
            <a:r>
              <a:rPr lang="en-US" dirty="0" smtClean="0"/>
              <a:t> do </a:t>
            </a:r>
            <a:r>
              <a:rPr lang="en-US" dirty="0" err="1" smtClean="0"/>
              <a:t>projeto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Nome do </a:t>
            </a:r>
            <a:r>
              <a:rPr lang="en-US" dirty="0" err="1" smtClean="0"/>
              <a:t>aluno</a:t>
            </a:r>
            <a:r>
              <a:rPr lang="en-US" dirty="0" smtClean="0"/>
              <a:t> e </a:t>
            </a:r>
            <a:r>
              <a:rPr lang="en-US" dirty="0" err="1" smtClean="0"/>
              <a:t>filiação</a:t>
            </a:r>
            <a:r>
              <a:rPr lang="en-US" dirty="0" smtClean="0"/>
              <a:t> (</a:t>
            </a:r>
            <a:r>
              <a:rPr lang="en-US" dirty="0" err="1" smtClean="0"/>
              <a:t>formação</a:t>
            </a:r>
            <a:r>
              <a:rPr lang="en-US" dirty="0" smtClean="0"/>
              <a:t> principal e </a:t>
            </a:r>
            <a:r>
              <a:rPr lang="en-US" dirty="0" err="1" smtClean="0"/>
              <a:t>vínculo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Nome do </a:t>
            </a:r>
            <a:r>
              <a:rPr lang="en-US" dirty="0" err="1" smtClean="0"/>
              <a:t>orientador</a:t>
            </a:r>
            <a:r>
              <a:rPr lang="en-US" dirty="0" smtClean="0"/>
              <a:t> (</a:t>
            </a:r>
            <a:r>
              <a:rPr lang="en-US" dirty="0" err="1" smtClean="0"/>
              <a:t>formação</a:t>
            </a:r>
            <a:r>
              <a:rPr lang="en-US" dirty="0" smtClean="0"/>
              <a:t> principal e </a:t>
            </a:r>
            <a:r>
              <a:rPr lang="en-US" dirty="0" err="1" smtClean="0"/>
              <a:t>vínculo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612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5801" y="746742"/>
            <a:ext cx="769765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Informações</a:t>
            </a:r>
            <a:r>
              <a:rPr lang="en-US" dirty="0" smtClean="0"/>
              <a:t> </a:t>
            </a:r>
            <a:r>
              <a:rPr lang="en-US" dirty="0" err="1" smtClean="0"/>
              <a:t>cruciais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err="1" smtClean="0"/>
              <a:t>Aprovação</a:t>
            </a:r>
            <a:r>
              <a:rPr lang="en-US" dirty="0" smtClean="0"/>
              <a:t> no </a:t>
            </a:r>
            <a:r>
              <a:rPr lang="en-US" dirty="0" err="1" smtClean="0"/>
              <a:t>Comitê</a:t>
            </a:r>
            <a:r>
              <a:rPr lang="en-US" dirty="0" smtClean="0"/>
              <a:t> de </a:t>
            </a:r>
            <a:r>
              <a:rPr lang="en-US" dirty="0" err="1" smtClean="0"/>
              <a:t>Ética</a:t>
            </a:r>
            <a:r>
              <a:rPr lang="en-US" dirty="0" smtClean="0"/>
              <a:t> – data </a:t>
            </a:r>
          </a:p>
          <a:p>
            <a:endParaRPr lang="en-US" dirty="0" smtClean="0"/>
          </a:p>
          <a:p>
            <a:r>
              <a:rPr lang="en-US" dirty="0" err="1" smtClean="0"/>
              <a:t>Departamentos</a:t>
            </a:r>
            <a:r>
              <a:rPr lang="en-US" dirty="0" smtClean="0"/>
              <a:t> </a:t>
            </a:r>
            <a:r>
              <a:rPr lang="en-US" dirty="0" err="1" smtClean="0"/>
              <a:t>participantes</a:t>
            </a:r>
            <a:r>
              <a:rPr lang="en-US" dirty="0" smtClean="0"/>
              <a:t> – </a:t>
            </a:r>
            <a:r>
              <a:rPr lang="en-US" dirty="0" err="1" smtClean="0"/>
              <a:t>listar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Nome da </a:t>
            </a:r>
            <a:r>
              <a:rPr lang="en-US" dirty="0" err="1" smtClean="0"/>
              <a:t>pessoa</a:t>
            </a:r>
            <a:r>
              <a:rPr lang="en-US" dirty="0" smtClean="0"/>
              <a:t> do Dep. </a:t>
            </a:r>
            <a:r>
              <a:rPr lang="en-US" dirty="0" err="1" smtClean="0"/>
              <a:t>Radiologia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acompanha</a:t>
            </a:r>
            <a:r>
              <a:rPr lang="en-US" dirty="0" smtClean="0"/>
              <a:t> o </a:t>
            </a:r>
            <a:r>
              <a:rPr lang="en-US" dirty="0" err="1" smtClean="0"/>
              <a:t>projeto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 err="1" smtClean="0"/>
              <a:t>esperada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matrícula</a:t>
            </a:r>
            <a:r>
              <a:rPr lang="en-US" dirty="0" smtClean="0"/>
              <a:t> no </a:t>
            </a:r>
            <a:r>
              <a:rPr lang="en-US" dirty="0" err="1" smtClean="0"/>
              <a:t>doutorado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Fontes</a:t>
            </a:r>
            <a:r>
              <a:rPr lang="en-US" dirty="0" smtClean="0"/>
              <a:t> de </a:t>
            </a:r>
            <a:r>
              <a:rPr lang="en-US" dirty="0" err="1" smtClean="0"/>
              <a:t>financiamento</a:t>
            </a:r>
            <a:r>
              <a:rPr lang="en-US" dirty="0" smtClean="0"/>
              <a:t> (se </a:t>
            </a:r>
            <a:r>
              <a:rPr lang="en-US" dirty="0" err="1" smtClean="0"/>
              <a:t>houver</a:t>
            </a:r>
            <a:r>
              <a:rPr lang="en-US" dirty="0" smtClean="0"/>
              <a:t>, </a:t>
            </a:r>
            <a:r>
              <a:rPr lang="en-US" dirty="0" err="1" smtClean="0"/>
              <a:t>listar</a:t>
            </a:r>
            <a:r>
              <a:rPr lang="en-US" dirty="0" smtClean="0"/>
              <a:t> </a:t>
            </a:r>
            <a:r>
              <a:rPr lang="en-US" dirty="0" err="1" smtClean="0"/>
              <a:t>agência</a:t>
            </a:r>
            <a:r>
              <a:rPr lang="en-US" dirty="0" smtClean="0"/>
              <a:t>, </a:t>
            </a:r>
            <a:r>
              <a:rPr lang="en-US" dirty="0" err="1" smtClean="0"/>
              <a:t>número</a:t>
            </a:r>
            <a:r>
              <a:rPr lang="en-US" dirty="0" smtClean="0"/>
              <a:t> e data de </a:t>
            </a:r>
            <a:r>
              <a:rPr lang="en-US" dirty="0" err="1" smtClean="0"/>
              <a:t>início</a:t>
            </a:r>
            <a:r>
              <a:rPr lang="en-US" dirty="0" smtClean="0"/>
              <a:t>/</a:t>
            </a:r>
            <a:r>
              <a:rPr lang="en-US" dirty="0" err="1" smtClean="0"/>
              <a:t>fim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704450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5801" y="746742"/>
            <a:ext cx="82107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Introdução</a:t>
            </a:r>
            <a:r>
              <a:rPr lang="en-US" dirty="0" smtClean="0"/>
              <a:t> </a:t>
            </a:r>
            <a:r>
              <a:rPr lang="en-US" dirty="0" err="1" smtClean="0"/>
              <a:t>breve</a:t>
            </a:r>
            <a:r>
              <a:rPr lang="en-US" dirty="0" smtClean="0"/>
              <a:t> com:</a:t>
            </a:r>
          </a:p>
          <a:p>
            <a:r>
              <a:rPr lang="en-US" dirty="0"/>
              <a:t>	</a:t>
            </a:r>
            <a:r>
              <a:rPr lang="en-US" dirty="0" smtClean="0"/>
              <a:t>a) </a:t>
            </a:r>
            <a:r>
              <a:rPr lang="en-US" dirty="0" err="1" smtClean="0"/>
              <a:t>motivação</a:t>
            </a:r>
            <a:r>
              <a:rPr lang="en-US" dirty="0" smtClean="0"/>
              <a:t>: </a:t>
            </a:r>
          </a:p>
          <a:p>
            <a:r>
              <a:rPr lang="en-US" dirty="0"/>
              <a:t>	</a:t>
            </a:r>
            <a:r>
              <a:rPr lang="en-US" dirty="0" err="1" smtClean="0"/>
              <a:t>Aqui</a:t>
            </a:r>
            <a:r>
              <a:rPr lang="en-US" dirty="0" smtClean="0"/>
              <a:t> </a:t>
            </a:r>
            <a:r>
              <a:rPr lang="en-US" dirty="0" err="1" smtClean="0"/>
              <a:t>coloque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frase</a:t>
            </a:r>
            <a:r>
              <a:rPr lang="en-US" dirty="0" smtClean="0"/>
              <a:t> </a:t>
            </a:r>
            <a:r>
              <a:rPr lang="en-US" dirty="0" err="1" smtClean="0"/>
              <a:t>explicando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 </a:t>
            </a:r>
            <a:r>
              <a:rPr lang="en-US" dirty="0" err="1" smtClean="0"/>
              <a:t>surgiu</a:t>
            </a:r>
            <a:r>
              <a:rPr lang="en-US" dirty="0" smtClean="0"/>
              <a:t> a </a:t>
            </a:r>
            <a:r>
              <a:rPr lang="en-US" dirty="0" err="1" smtClean="0"/>
              <a:t>ideia</a:t>
            </a:r>
            <a:r>
              <a:rPr lang="en-US" dirty="0" smtClean="0"/>
              <a:t>, </a:t>
            </a:r>
            <a:r>
              <a:rPr lang="en-US" dirty="0" err="1" smtClean="0"/>
              <a:t>qual</a:t>
            </a:r>
            <a:r>
              <a:rPr lang="en-US" dirty="0" smtClean="0"/>
              <a:t> a </a:t>
            </a:r>
            <a:r>
              <a:rPr lang="en-US" dirty="0" err="1" smtClean="0"/>
              <a:t>oportunidade</a:t>
            </a:r>
            <a:r>
              <a:rPr lang="en-US" dirty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condições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fazer</a:t>
            </a:r>
            <a:r>
              <a:rPr lang="en-US" dirty="0" smtClean="0"/>
              <a:t> o </a:t>
            </a:r>
            <a:r>
              <a:rPr lang="en-US" dirty="0" err="1" smtClean="0"/>
              <a:t>estudo</a:t>
            </a:r>
            <a:r>
              <a:rPr lang="en-US" dirty="0" smtClean="0"/>
              <a:t>  e </a:t>
            </a:r>
          </a:p>
          <a:p>
            <a:r>
              <a:rPr lang="en-US" dirty="0"/>
              <a:t>	</a:t>
            </a:r>
            <a:r>
              <a:rPr lang="en-US" dirty="0" smtClean="0"/>
              <a:t>b) </a:t>
            </a:r>
            <a:r>
              <a:rPr lang="en-US" dirty="0" err="1" smtClean="0"/>
              <a:t>argumento</a:t>
            </a:r>
            <a:r>
              <a:rPr lang="en-US" dirty="0" smtClean="0"/>
              <a:t> de </a:t>
            </a:r>
            <a:r>
              <a:rPr lang="en-US" dirty="0" err="1" smtClean="0"/>
              <a:t>originalidade</a:t>
            </a:r>
            <a:r>
              <a:rPr lang="en-US" dirty="0" smtClean="0"/>
              <a:t>:</a:t>
            </a:r>
          </a:p>
          <a:p>
            <a:r>
              <a:rPr lang="en-US" dirty="0"/>
              <a:t>	</a:t>
            </a:r>
            <a:r>
              <a:rPr lang="en-US" dirty="0" err="1" smtClean="0"/>
              <a:t>Aqui</a:t>
            </a:r>
            <a:r>
              <a:rPr lang="en-US" dirty="0" smtClean="0"/>
              <a:t> </a:t>
            </a:r>
            <a:r>
              <a:rPr lang="en-US" dirty="0" err="1" smtClean="0"/>
              <a:t>coloque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estudo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original e </a:t>
            </a:r>
            <a:r>
              <a:rPr lang="en-US" dirty="0" err="1" smtClean="0"/>
              <a:t>mencione</a:t>
            </a:r>
            <a:r>
              <a:rPr lang="en-US" dirty="0" smtClean="0"/>
              <a:t> se </a:t>
            </a:r>
            <a:r>
              <a:rPr lang="en-US" dirty="0" err="1" smtClean="0"/>
              <a:t>há</a:t>
            </a:r>
            <a:r>
              <a:rPr lang="en-US" dirty="0" smtClean="0"/>
              <a:t> </a:t>
            </a:r>
            <a:r>
              <a:rPr lang="en-US" dirty="0" err="1" smtClean="0"/>
              <a:t>estudos</a:t>
            </a:r>
            <a:r>
              <a:rPr lang="en-US" dirty="0" smtClean="0"/>
              <a:t> </a:t>
            </a:r>
            <a:r>
              <a:rPr lang="en-US" dirty="0" err="1" smtClean="0"/>
              <a:t>semelhantes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literatura</a:t>
            </a:r>
            <a:r>
              <a:rPr lang="en-US" dirty="0" smtClean="0"/>
              <a:t> </a:t>
            </a:r>
            <a:r>
              <a:rPr lang="en-US" dirty="0" err="1" smtClean="0"/>
              <a:t>científica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c) </a:t>
            </a:r>
            <a:r>
              <a:rPr lang="en-US" dirty="0" err="1" smtClean="0"/>
              <a:t>relevância</a:t>
            </a:r>
            <a:r>
              <a:rPr lang="en-US" dirty="0" smtClean="0"/>
              <a:t> do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clínica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err="1" smtClean="0"/>
              <a:t>Aqui</a:t>
            </a:r>
            <a:r>
              <a:rPr lang="en-US" dirty="0" smtClean="0"/>
              <a:t> </a:t>
            </a:r>
            <a:r>
              <a:rPr lang="en-US" dirty="0" err="1" smtClean="0"/>
              <a:t>coloque</a:t>
            </a:r>
            <a:r>
              <a:rPr lang="en-US" dirty="0" smtClean="0"/>
              <a:t> o </a:t>
            </a:r>
            <a:r>
              <a:rPr lang="en-US" dirty="0" err="1" smtClean="0"/>
              <a:t>impacto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pesquisa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prática</a:t>
            </a:r>
            <a:r>
              <a:rPr lang="en-US" dirty="0" smtClean="0"/>
              <a:t> </a:t>
            </a:r>
            <a:r>
              <a:rPr lang="en-US" dirty="0" err="1" smtClean="0"/>
              <a:t>clínica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602379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0109" y="404404"/>
            <a:ext cx="8426369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&gt; </a:t>
            </a:r>
            <a:r>
              <a:rPr lang="en-US" dirty="0" smtClean="0"/>
              <a:t>Slide de </a:t>
            </a:r>
            <a:r>
              <a:rPr lang="en-US" dirty="0" err="1" smtClean="0"/>
              <a:t>Objetivos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/>
              <a:t>	</a:t>
            </a:r>
            <a:r>
              <a:rPr lang="en-US" dirty="0" err="1" smtClean="0"/>
              <a:t>Enumere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objetivos</a:t>
            </a:r>
            <a:r>
              <a:rPr lang="en-US" dirty="0" smtClean="0"/>
              <a:t> da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tese</a:t>
            </a:r>
            <a:r>
              <a:rPr lang="en-US" dirty="0" smtClean="0"/>
              <a:t>, se </a:t>
            </a:r>
            <a:r>
              <a:rPr lang="en-US" dirty="0" err="1" smtClean="0"/>
              <a:t>quiser</a:t>
            </a:r>
            <a:r>
              <a:rPr lang="en-US" dirty="0" smtClean="0"/>
              <a:t> </a:t>
            </a:r>
            <a:r>
              <a:rPr lang="en-US" dirty="0" err="1" smtClean="0"/>
              <a:t>descreva</a:t>
            </a:r>
            <a:r>
              <a:rPr lang="en-US" dirty="0" smtClean="0"/>
              <a:t> o </a:t>
            </a:r>
            <a:r>
              <a:rPr lang="en-US" dirty="0" err="1" smtClean="0"/>
              <a:t>objetivo</a:t>
            </a:r>
            <a:r>
              <a:rPr lang="en-US" dirty="0" smtClean="0"/>
              <a:t> principal (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r>
              <a:rPr lang="en-US" dirty="0" smtClean="0"/>
              <a:t>) 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específicos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err="1" smtClean="0"/>
              <a:t>Objetivo</a:t>
            </a:r>
            <a:r>
              <a:rPr lang="en-US" dirty="0" smtClean="0"/>
              <a:t> principal</a:t>
            </a:r>
          </a:p>
          <a:p>
            <a:r>
              <a:rPr lang="en-US" dirty="0"/>
              <a:t>	</a:t>
            </a:r>
            <a:r>
              <a:rPr lang="en-US" dirty="0" err="1" smtClean="0"/>
              <a:t>Coloque</a:t>
            </a:r>
            <a:r>
              <a:rPr lang="en-US" dirty="0" smtClean="0"/>
              <a:t> </a:t>
            </a:r>
            <a:r>
              <a:rPr lang="en-US" dirty="0" err="1" smtClean="0"/>
              <a:t>aqui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frase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descreve</a:t>
            </a:r>
            <a:r>
              <a:rPr lang="en-US" dirty="0" smtClean="0"/>
              <a:t> o principal </a:t>
            </a:r>
            <a:r>
              <a:rPr lang="en-US" dirty="0" err="1" smtClean="0"/>
              <a:t>objetivo</a:t>
            </a:r>
            <a:r>
              <a:rPr lang="en-US" dirty="0" smtClean="0"/>
              <a:t> (</a:t>
            </a:r>
            <a:r>
              <a:rPr lang="en-US" dirty="0" err="1" smtClean="0"/>
              <a:t>qual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a </a:t>
            </a:r>
            <a:r>
              <a:rPr lang="en-US" dirty="0" err="1" smtClean="0"/>
              <a:t>pergunta</a:t>
            </a:r>
            <a:r>
              <a:rPr lang="en-US" dirty="0" smtClean="0"/>
              <a:t> </a:t>
            </a:r>
            <a:r>
              <a:rPr lang="en-US" dirty="0" err="1" smtClean="0"/>
              <a:t>científica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vc</a:t>
            </a:r>
            <a:r>
              <a:rPr lang="en-US" dirty="0" smtClean="0"/>
              <a:t> </a:t>
            </a:r>
            <a:r>
              <a:rPr lang="en-US" dirty="0" err="1" smtClean="0"/>
              <a:t>quer</a:t>
            </a:r>
            <a:r>
              <a:rPr lang="en-US" dirty="0" smtClean="0"/>
              <a:t> responder)</a:t>
            </a:r>
          </a:p>
          <a:p>
            <a:endParaRPr lang="en-US" dirty="0"/>
          </a:p>
          <a:p>
            <a:r>
              <a:rPr lang="en-US" dirty="0" err="1" smtClean="0"/>
              <a:t>Objetivos</a:t>
            </a:r>
            <a:r>
              <a:rPr lang="en-US" dirty="0" smtClean="0"/>
              <a:t> </a:t>
            </a:r>
            <a:r>
              <a:rPr lang="en-US" dirty="0" err="1" smtClean="0"/>
              <a:t>específicos</a:t>
            </a:r>
            <a:r>
              <a:rPr lang="en-US" dirty="0" smtClean="0"/>
              <a:t> (</a:t>
            </a:r>
            <a:r>
              <a:rPr lang="en-US" dirty="0" err="1" smtClean="0"/>
              <a:t>enumerar</a:t>
            </a:r>
            <a:r>
              <a:rPr lang="en-US" dirty="0" smtClean="0"/>
              <a:t>):</a:t>
            </a:r>
          </a:p>
          <a:p>
            <a:r>
              <a:rPr lang="en-US" dirty="0" smtClean="0"/>
              <a:t>	</a:t>
            </a:r>
            <a:r>
              <a:rPr lang="en-US" dirty="0"/>
              <a:t>1 – </a:t>
            </a:r>
            <a:r>
              <a:rPr lang="en-US" dirty="0" err="1"/>
              <a:t>Qual</a:t>
            </a:r>
            <a:r>
              <a:rPr lang="en-US" dirty="0"/>
              <a:t> o </a:t>
            </a:r>
            <a:r>
              <a:rPr lang="en-US" dirty="0" err="1" smtClean="0"/>
              <a:t>primeiro</a:t>
            </a:r>
            <a:r>
              <a:rPr lang="en-US" dirty="0" smtClean="0"/>
              <a:t> </a:t>
            </a:r>
            <a:r>
              <a:rPr lang="en-US" dirty="0" err="1" smtClean="0"/>
              <a:t>objetivo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escreva</a:t>
            </a:r>
            <a:r>
              <a:rPr lang="en-US" dirty="0"/>
              <a:t> </a:t>
            </a:r>
            <a:r>
              <a:rPr lang="en-US" dirty="0" err="1"/>
              <a:t>qual</a:t>
            </a:r>
            <a:r>
              <a:rPr lang="en-US" dirty="0"/>
              <a:t> a </a:t>
            </a:r>
            <a:r>
              <a:rPr lang="en-US" dirty="0" err="1"/>
              <a:t>variável</a:t>
            </a:r>
            <a:r>
              <a:rPr lang="en-US" dirty="0"/>
              <a:t> </a:t>
            </a:r>
            <a:r>
              <a:rPr lang="en-US" dirty="0" err="1"/>
              <a:t>vc</a:t>
            </a:r>
            <a:r>
              <a:rPr lang="en-US" dirty="0"/>
              <a:t> </a:t>
            </a:r>
            <a:r>
              <a:rPr lang="en-US" dirty="0" err="1"/>
              <a:t>irá</a:t>
            </a:r>
            <a:r>
              <a:rPr lang="en-US" dirty="0"/>
              <a:t> </a:t>
            </a:r>
            <a:r>
              <a:rPr lang="en-US" dirty="0" err="1"/>
              <a:t>medir</a:t>
            </a:r>
            <a:r>
              <a:rPr lang="en-US" dirty="0"/>
              <a:t>/</a:t>
            </a:r>
            <a:r>
              <a:rPr lang="en-US" dirty="0" err="1"/>
              <a:t>comparar</a:t>
            </a:r>
            <a:r>
              <a:rPr lang="en-US" dirty="0"/>
              <a:t> no </a:t>
            </a:r>
            <a:r>
              <a:rPr lang="en-US" dirty="0" err="1"/>
              <a:t>grupo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entre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grupos</a:t>
            </a:r>
            <a:r>
              <a:rPr lang="en-US" dirty="0"/>
              <a:t> de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pesquisa</a:t>
            </a:r>
            <a:endParaRPr lang="en-US" dirty="0"/>
          </a:p>
          <a:p>
            <a:r>
              <a:rPr lang="en-US" dirty="0" smtClean="0"/>
              <a:t>	2 </a:t>
            </a:r>
            <a:r>
              <a:rPr lang="en-US" dirty="0"/>
              <a:t>– </a:t>
            </a:r>
            <a:r>
              <a:rPr lang="en-US" dirty="0" err="1"/>
              <a:t>Qual</a:t>
            </a:r>
            <a:r>
              <a:rPr lang="en-US" dirty="0"/>
              <a:t> o </a:t>
            </a:r>
            <a:r>
              <a:rPr lang="en-US" dirty="0" err="1" smtClean="0"/>
              <a:t>segundo</a:t>
            </a:r>
            <a:r>
              <a:rPr lang="en-US" dirty="0" smtClean="0"/>
              <a:t> </a:t>
            </a:r>
            <a:r>
              <a:rPr lang="en-US" dirty="0" err="1" smtClean="0"/>
              <a:t>objetivo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escreva</a:t>
            </a:r>
            <a:r>
              <a:rPr lang="en-US" dirty="0"/>
              <a:t> </a:t>
            </a:r>
            <a:r>
              <a:rPr lang="en-US" dirty="0" err="1"/>
              <a:t>qual</a:t>
            </a:r>
            <a:r>
              <a:rPr lang="en-US" dirty="0"/>
              <a:t> a </a:t>
            </a:r>
            <a:r>
              <a:rPr lang="en-US" dirty="0" err="1"/>
              <a:t>variável</a:t>
            </a:r>
            <a:r>
              <a:rPr lang="en-US" dirty="0"/>
              <a:t> </a:t>
            </a:r>
            <a:r>
              <a:rPr lang="en-US" dirty="0" err="1"/>
              <a:t>vc</a:t>
            </a:r>
            <a:r>
              <a:rPr lang="en-US" dirty="0"/>
              <a:t> </a:t>
            </a:r>
            <a:r>
              <a:rPr lang="en-US" dirty="0" err="1"/>
              <a:t>irá</a:t>
            </a:r>
            <a:r>
              <a:rPr lang="en-US" dirty="0"/>
              <a:t> </a:t>
            </a:r>
            <a:r>
              <a:rPr lang="en-US" dirty="0" err="1"/>
              <a:t>medir</a:t>
            </a:r>
            <a:r>
              <a:rPr lang="en-US" dirty="0"/>
              <a:t>/</a:t>
            </a:r>
            <a:r>
              <a:rPr lang="en-US" dirty="0" err="1"/>
              <a:t>comparar</a:t>
            </a:r>
            <a:r>
              <a:rPr lang="en-US" dirty="0"/>
              <a:t> no </a:t>
            </a:r>
            <a:r>
              <a:rPr lang="en-US" dirty="0" err="1"/>
              <a:t>grupo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entre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grupos</a:t>
            </a:r>
            <a:r>
              <a:rPr lang="en-US" dirty="0"/>
              <a:t> de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 smtClean="0"/>
              <a:t>pesquisa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3- ….</a:t>
            </a:r>
          </a:p>
          <a:p>
            <a:r>
              <a:rPr lang="en-US" dirty="0"/>
              <a:t>	</a:t>
            </a:r>
            <a:r>
              <a:rPr lang="en-US" dirty="0" smtClean="0"/>
              <a:t>4- …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65938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0109" y="404404"/>
            <a:ext cx="842636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&gt; </a:t>
            </a:r>
            <a:r>
              <a:rPr lang="en-US" dirty="0" smtClean="0"/>
              <a:t>Slide de </a:t>
            </a:r>
            <a:r>
              <a:rPr lang="en-US" dirty="0" err="1" smtClean="0"/>
              <a:t>Hipótese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err="1" smtClean="0"/>
              <a:t>Descrever</a:t>
            </a:r>
            <a:r>
              <a:rPr lang="en-US" dirty="0" smtClean="0"/>
              <a:t> </a:t>
            </a:r>
            <a:r>
              <a:rPr lang="en-US" dirty="0" err="1" smtClean="0"/>
              <a:t>qual</a:t>
            </a:r>
            <a:r>
              <a:rPr lang="en-US" dirty="0" smtClean="0"/>
              <a:t> a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hipótese</a:t>
            </a:r>
            <a:r>
              <a:rPr lang="en-US" dirty="0" smtClean="0"/>
              <a:t> (</a:t>
            </a:r>
            <a:r>
              <a:rPr lang="en-US" dirty="0" err="1" smtClean="0"/>
              <a:t>qual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opinião</a:t>
            </a:r>
            <a:r>
              <a:rPr lang="en-US" dirty="0" smtClean="0"/>
              <a:t>, </a:t>
            </a:r>
            <a:r>
              <a:rPr lang="en-US" dirty="0" err="1" smtClean="0"/>
              <a:t>será</a:t>
            </a:r>
            <a:r>
              <a:rPr lang="en-US" dirty="0" smtClean="0"/>
              <a:t> o </a:t>
            </a:r>
            <a:r>
              <a:rPr lang="en-US" dirty="0" err="1" smtClean="0"/>
              <a:t>resultado</a:t>
            </a:r>
            <a:r>
              <a:rPr lang="en-US" dirty="0" smtClean="0"/>
              <a:t> </a:t>
            </a:r>
            <a:r>
              <a:rPr lang="en-US" dirty="0" err="1" smtClean="0"/>
              <a:t>obtido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vc</a:t>
            </a:r>
            <a:r>
              <a:rPr lang="en-US" dirty="0" smtClean="0"/>
              <a:t> </a:t>
            </a:r>
            <a:r>
              <a:rPr lang="en-US" dirty="0" err="1" smtClean="0"/>
              <a:t>completar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um de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objetivos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/>
              <a:t>Enumerar</a:t>
            </a:r>
            <a:r>
              <a:rPr lang="en-US" dirty="0" smtClean="0"/>
              <a:t> as </a:t>
            </a:r>
            <a:r>
              <a:rPr lang="en-US" dirty="0" err="1" smtClean="0"/>
              <a:t>hipóteses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objetivo</a:t>
            </a:r>
            <a:r>
              <a:rPr lang="en-US" dirty="0" smtClean="0"/>
              <a:t> </a:t>
            </a:r>
            <a:r>
              <a:rPr lang="en-US" dirty="0" err="1" smtClean="0"/>
              <a:t>específico</a:t>
            </a:r>
            <a:r>
              <a:rPr lang="en-US" dirty="0" smtClean="0"/>
              <a:t> do slide anterior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8657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0109" y="404404"/>
            <a:ext cx="842636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&gt; </a:t>
            </a:r>
            <a:r>
              <a:rPr lang="en-US" dirty="0" smtClean="0"/>
              <a:t>Slide de Material:</a:t>
            </a:r>
          </a:p>
          <a:p>
            <a:endParaRPr lang="en-US" dirty="0"/>
          </a:p>
          <a:p>
            <a:r>
              <a:rPr lang="en-US" dirty="0" err="1" smtClean="0"/>
              <a:t>Descrever</a:t>
            </a:r>
            <a:r>
              <a:rPr lang="en-US" dirty="0" smtClean="0"/>
              <a:t> a </a:t>
            </a:r>
            <a:r>
              <a:rPr lang="en-US" dirty="0" err="1" smtClean="0"/>
              <a:t>casuística</a:t>
            </a:r>
            <a:r>
              <a:rPr lang="en-US" dirty="0" smtClean="0"/>
              <a:t>, de </a:t>
            </a:r>
            <a:r>
              <a:rPr lang="en-US" dirty="0" err="1" smtClean="0"/>
              <a:t>onde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recrutada</a:t>
            </a:r>
            <a:r>
              <a:rPr lang="en-US" dirty="0" smtClean="0"/>
              <a:t>, </a:t>
            </a:r>
            <a:r>
              <a:rPr lang="en-US" dirty="0" err="1" smtClean="0"/>
              <a:t>critérios</a:t>
            </a:r>
            <a:r>
              <a:rPr lang="en-US" dirty="0" smtClean="0"/>
              <a:t> de </a:t>
            </a:r>
            <a:r>
              <a:rPr lang="en-US" dirty="0" err="1" smtClean="0"/>
              <a:t>inclusão</a:t>
            </a:r>
            <a:r>
              <a:rPr lang="en-US" dirty="0" smtClean="0"/>
              <a:t>/</a:t>
            </a:r>
            <a:r>
              <a:rPr lang="en-US" dirty="0" err="1" smtClean="0"/>
              <a:t>exclusão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Descrever</a:t>
            </a:r>
            <a:r>
              <a:rPr lang="en-US" dirty="0" smtClean="0"/>
              <a:t>, </a:t>
            </a:r>
            <a:r>
              <a:rPr lang="en-US" dirty="0" err="1" smtClean="0"/>
              <a:t>brevemente</a:t>
            </a:r>
            <a:r>
              <a:rPr lang="en-US" dirty="0" smtClean="0"/>
              <a:t>, o local, </a:t>
            </a:r>
            <a:r>
              <a:rPr lang="en-US" dirty="0" err="1" smtClean="0"/>
              <a:t>tipo</a:t>
            </a:r>
            <a:r>
              <a:rPr lang="en-US" dirty="0" smtClean="0"/>
              <a:t> de </a:t>
            </a:r>
            <a:r>
              <a:rPr lang="en-US" dirty="0" err="1" smtClean="0"/>
              <a:t>equipamento</a:t>
            </a:r>
            <a:r>
              <a:rPr lang="en-US" dirty="0" smtClean="0"/>
              <a:t> e </a:t>
            </a:r>
            <a:r>
              <a:rPr lang="en-US" dirty="0" err="1" smtClean="0"/>
              <a:t>metodologia</a:t>
            </a:r>
            <a:r>
              <a:rPr lang="en-US" dirty="0" smtClean="0"/>
              <a:t> de </a:t>
            </a:r>
            <a:r>
              <a:rPr lang="en-US" dirty="0" err="1" smtClean="0"/>
              <a:t>exames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Usar</a:t>
            </a:r>
            <a:r>
              <a:rPr lang="en-US" dirty="0" smtClean="0"/>
              <a:t> um </a:t>
            </a:r>
            <a:r>
              <a:rPr lang="en-US" dirty="0" err="1" smtClean="0"/>
              <a:t>fluxograma</a:t>
            </a:r>
            <a:r>
              <a:rPr lang="en-US" dirty="0" smtClean="0"/>
              <a:t> se for </a:t>
            </a:r>
            <a:r>
              <a:rPr lang="en-US" dirty="0" err="1" smtClean="0"/>
              <a:t>possível</a:t>
            </a:r>
            <a:r>
              <a:rPr lang="en-US" dirty="0" smtClean="0"/>
              <a:t> e </a:t>
            </a:r>
            <a:r>
              <a:rPr lang="en-US" dirty="0" err="1" smtClean="0"/>
              <a:t>ilustrar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resumir</a:t>
            </a:r>
            <a:r>
              <a:rPr lang="en-US" dirty="0" smtClean="0"/>
              <a:t> o tempo da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apresentação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2086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0109" y="404404"/>
            <a:ext cx="842636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&gt; </a:t>
            </a:r>
            <a:r>
              <a:rPr lang="en-US" dirty="0" smtClean="0"/>
              <a:t>Slides (</a:t>
            </a:r>
            <a:r>
              <a:rPr lang="en-US" dirty="0" err="1" smtClean="0"/>
              <a:t>máximo</a:t>
            </a:r>
            <a:r>
              <a:rPr lang="en-US" dirty="0" smtClean="0"/>
              <a:t> 3 slides)  com </a:t>
            </a:r>
            <a:r>
              <a:rPr lang="en-US" dirty="0" err="1" smtClean="0"/>
              <a:t>resultados</a:t>
            </a:r>
            <a:r>
              <a:rPr lang="en-US" dirty="0" smtClean="0"/>
              <a:t> </a:t>
            </a:r>
            <a:r>
              <a:rPr lang="en-US" dirty="0" err="1" smtClean="0"/>
              <a:t>preliminares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	a) </a:t>
            </a:r>
            <a:r>
              <a:rPr lang="en-US" dirty="0" err="1" smtClean="0"/>
              <a:t>colocar</a:t>
            </a:r>
            <a:r>
              <a:rPr lang="en-US" dirty="0" smtClean="0"/>
              <a:t> </a:t>
            </a:r>
            <a:r>
              <a:rPr lang="en-US" dirty="0" err="1" smtClean="0"/>
              <a:t>quais</a:t>
            </a:r>
            <a:r>
              <a:rPr lang="en-US" dirty="0" smtClean="0"/>
              <a:t> dados e de </a:t>
            </a:r>
            <a:r>
              <a:rPr lang="en-US" dirty="0" err="1" smtClean="0"/>
              <a:t>quantos</a:t>
            </a:r>
            <a:r>
              <a:rPr lang="en-US" dirty="0" smtClean="0"/>
              <a:t> </a:t>
            </a:r>
            <a:r>
              <a:rPr lang="en-US" dirty="0" err="1" smtClean="0"/>
              <a:t>indivíduos</a:t>
            </a:r>
            <a:r>
              <a:rPr lang="en-US" dirty="0" smtClean="0"/>
              <a:t> </a:t>
            </a:r>
            <a:r>
              <a:rPr lang="en-US" dirty="0" err="1" smtClean="0"/>
              <a:t>vc</a:t>
            </a:r>
            <a:r>
              <a:rPr lang="en-US" dirty="0" smtClean="0"/>
              <a:t> </a:t>
            </a:r>
            <a:r>
              <a:rPr lang="en-US" dirty="0" err="1" smtClean="0"/>
              <a:t>já</a:t>
            </a:r>
            <a:r>
              <a:rPr lang="en-US" dirty="0" smtClean="0"/>
              <a:t> </a:t>
            </a:r>
            <a:r>
              <a:rPr lang="en-US" dirty="0" err="1" smtClean="0"/>
              <a:t>colheu</a:t>
            </a:r>
            <a:r>
              <a:rPr lang="en-US" dirty="0" smtClean="0"/>
              <a:t>:</a:t>
            </a:r>
          </a:p>
          <a:p>
            <a:r>
              <a:rPr lang="en-US" dirty="0"/>
              <a:t>	</a:t>
            </a:r>
            <a:r>
              <a:rPr lang="en-US" dirty="0" err="1"/>
              <a:t>A</a:t>
            </a:r>
            <a:r>
              <a:rPr lang="en-US" dirty="0" err="1" smtClean="0"/>
              <a:t>penas</a:t>
            </a:r>
            <a:r>
              <a:rPr lang="en-US" dirty="0" smtClean="0"/>
              <a:t> </a:t>
            </a:r>
            <a:r>
              <a:rPr lang="en-US" dirty="0" err="1" smtClean="0"/>
              <a:t>listar</a:t>
            </a:r>
            <a:r>
              <a:rPr lang="en-US" dirty="0" smtClean="0"/>
              <a:t> o </a:t>
            </a:r>
            <a:r>
              <a:rPr lang="en-US" dirty="0" err="1" smtClean="0"/>
              <a:t>número</a:t>
            </a:r>
            <a:r>
              <a:rPr lang="en-US" dirty="0" smtClean="0"/>
              <a:t> e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parêntese</a:t>
            </a:r>
            <a:r>
              <a:rPr lang="en-US" dirty="0" smtClean="0"/>
              <a:t> </a:t>
            </a:r>
            <a:r>
              <a:rPr lang="en-US" dirty="0" err="1" smtClean="0"/>
              <a:t>qual</a:t>
            </a:r>
            <a:r>
              <a:rPr lang="en-US" dirty="0" smtClean="0"/>
              <a:t> a </a:t>
            </a:r>
            <a:r>
              <a:rPr lang="en-US" dirty="0" err="1" smtClean="0"/>
              <a:t>porcentagem</a:t>
            </a:r>
            <a:r>
              <a:rPr lang="en-US" dirty="0" smtClean="0"/>
              <a:t> da meta final</a:t>
            </a:r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b) </a:t>
            </a:r>
            <a:r>
              <a:rPr lang="en-US" dirty="0" err="1" smtClean="0"/>
              <a:t>mostrar</a:t>
            </a:r>
            <a:r>
              <a:rPr lang="en-US" dirty="0" smtClean="0"/>
              <a:t> as </a:t>
            </a:r>
            <a:r>
              <a:rPr lang="en-US" dirty="0" err="1" smtClean="0"/>
              <a:t>análises</a:t>
            </a:r>
            <a:r>
              <a:rPr lang="en-US" dirty="0" smtClean="0"/>
              <a:t> </a:t>
            </a:r>
            <a:r>
              <a:rPr lang="en-US" dirty="0" err="1" smtClean="0"/>
              <a:t>preliminares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err="1" smtClean="0"/>
              <a:t>Mostrar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gráficos</a:t>
            </a:r>
            <a:r>
              <a:rPr lang="en-US" dirty="0" smtClean="0"/>
              <a:t> as </a:t>
            </a:r>
            <a:r>
              <a:rPr lang="en-US" dirty="0" err="1" smtClean="0"/>
              <a:t>análises</a:t>
            </a:r>
            <a:r>
              <a:rPr lang="en-US" dirty="0" smtClean="0"/>
              <a:t> </a:t>
            </a:r>
            <a:r>
              <a:rPr lang="en-US" dirty="0" err="1" smtClean="0"/>
              <a:t>descritivas</a:t>
            </a:r>
            <a:r>
              <a:rPr lang="en-US" dirty="0" smtClean="0"/>
              <a:t> e se </a:t>
            </a:r>
            <a:r>
              <a:rPr lang="en-US" dirty="0" err="1" smtClean="0"/>
              <a:t>houver</a:t>
            </a:r>
            <a:r>
              <a:rPr lang="en-US" dirty="0" smtClean="0"/>
              <a:t>, testes </a:t>
            </a:r>
            <a:r>
              <a:rPr lang="en-US" dirty="0" err="1" smtClean="0"/>
              <a:t>estatísticos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	c</a:t>
            </a:r>
            <a:r>
              <a:rPr lang="en-US" dirty="0" smtClean="0"/>
              <a:t>) </a:t>
            </a:r>
            <a:r>
              <a:rPr lang="en-US" dirty="0" err="1" smtClean="0"/>
              <a:t>principais</a:t>
            </a:r>
            <a:r>
              <a:rPr lang="en-US" dirty="0" smtClean="0"/>
              <a:t> </a:t>
            </a:r>
            <a:r>
              <a:rPr lang="en-US" dirty="0" err="1" smtClean="0"/>
              <a:t>desafios</a:t>
            </a:r>
            <a:r>
              <a:rPr lang="en-US" dirty="0" smtClean="0"/>
              <a:t>: </a:t>
            </a:r>
            <a:r>
              <a:rPr lang="en-US" dirty="0" err="1" smtClean="0"/>
              <a:t>informar</a:t>
            </a:r>
            <a:r>
              <a:rPr lang="en-US" dirty="0" smtClean="0"/>
              <a:t>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faltando</a:t>
            </a:r>
            <a:r>
              <a:rPr lang="en-US" dirty="0" smtClean="0"/>
              <a:t> e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desafiador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*** IMPORTANTE: </a:t>
            </a:r>
            <a:r>
              <a:rPr lang="en-US" dirty="0" err="1" smtClean="0"/>
              <a:t>É</a:t>
            </a:r>
            <a:r>
              <a:rPr lang="en-US" dirty="0" smtClean="0"/>
              <a:t> NECESSÁRIO APRESENTAR RESULTADOS PRELIMINARES PARA ENTRAR NO PROGRAMA DE PÓS-GRADUAÇÃO – SEM ISTO NÃO </a:t>
            </a:r>
            <a:r>
              <a:rPr lang="en-US" dirty="0" err="1" smtClean="0"/>
              <a:t>É</a:t>
            </a:r>
            <a:r>
              <a:rPr lang="en-US" dirty="0" smtClean="0"/>
              <a:t> POSSÍVEL AVALIAR A VIABILIDADE DE SEU PROJETO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0461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0109" y="404404"/>
            <a:ext cx="842636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&gt; </a:t>
            </a:r>
            <a:r>
              <a:rPr lang="en-US" dirty="0" smtClean="0"/>
              <a:t>Slide final com </a:t>
            </a:r>
            <a:r>
              <a:rPr lang="en-US" dirty="0" err="1" smtClean="0"/>
              <a:t>cronograma</a:t>
            </a:r>
            <a:endParaRPr lang="en-US" dirty="0" smtClean="0"/>
          </a:p>
          <a:p>
            <a:endParaRPr lang="en-US" smtClean="0"/>
          </a:p>
          <a:p>
            <a:r>
              <a:rPr lang="en-US" smtClean="0"/>
              <a:t>Mostrar</a:t>
            </a:r>
            <a:r>
              <a:rPr lang="en-US" dirty="0" smtClean="0"/>
              <a:t> </a:t>
            </a:r>
            <a:r>
              <a:rPr lang="en-US" dirty="0" err="1" smtClean="0"/>
              <a:t>numa</a:t>
            </a:r>
            <a:r>
              <a:rPr lang="en-US" dirty="0" smtClean="0"/>
              <a:t> </a:t>
            </a:r>
            <a:r>
              <a:rPr lang="en-US" dirty="0" err="1" smtClean="0"/>
              <a:t>tabela</a:t>
            </a:r>
            <a:r>
              <a:rPr lang="en-US" dirty="0" smtClean="0"/>
              <a:t> as </a:t>
            </a:r>
            <a:r>
              <a:rPr lang="en-US" dirty="0" err="1" smtClean="0"/>
              <a:t>etapas</a:t>
            </a:r>
            <a:r>
              <a:rPr lang="en-US" dirty="0" smtClean="0"/>
              <a:t> e o tempo de </a:t>
            </a:r>
            <a:r>
              <a:rPr lang="en-US" dirty="0" err="1" smtClean="0"/>
              <a:t>início</a:t>
            </a:r>
            <a:r>
              <a:rPr lang="en-US" dirty="0" smtClean="0"/>
              <a:t> e </a:t>
            </a:r>
            <a:r>
              <a:rPr lang="en-US" dirty="0" err="1" smtClean="0"/>
              <a:t>conclusão</a:t>
            </a:r>
            <a:r>
              <a:rPr lang="en-US" dirty="0" smtClean="0"/>
              <a:t> 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, </a:t>
            </a:r>
            <a:r>
              <a:rPr lang="en-US" dirty="0" err="1" smtClean="0"/>
              <a:t>usar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 a </a:t>
            </a:r>
            <a:r>
              <a:rPr lang="en-US" dirty="0" err="1" smtClean="0"/>
              <a:t>tabela</a:t>
            </a:r>
            <a:r>
              <a:rPr lang="en-US" dirty="0" smtClean="0"/>
              <a:t> </a:t>
            </a:r>
            <a:r>
              <a:rPr lang="en-US" dirty="0" err="1" smtClean="0"/>
              <a:t>abaixo</a:t>
            </a:r>
            <a:r>
              <a:rPr lang="en-US" dirty="0" smtClean="0"/>
              <a:t> :</a:t>
            </a:r>
          </a:p>
          <a:p>
            <a:endParaRPr lang="en-US" dirty="0"/>
          </a:p>
          <a:p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alterar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itens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linhas</a:t>
            </a:r>
            <a:r>
              <a:rPr lang="en-US" dirty="0" smtClean="0"/>
              <a:t> e as </a:t>
            </a:r>
            <a:r>
              <a:rPr lang="en-US" dirty="0" err="1" smtClean="0"/>
              <a:t>colunas</a:t>
            </a:r>
            <a:r>
              <a:rPr lang="en-US" dirty="0" smtClean="0"/>
              <a:t> de tempo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9208451"/>
              </p:ext>
            </p:extLst>
          </p:nvPr>
        </p:nvGraphicFramePr>
        <p:xfrm>
          <a:off x="268666" y="2581467"/>
          <a:ext cx="8738672" cy="40792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248492"/>
                <a:gridCol w="457515"/>
                <a:gridCol w="457515"/>
                <a:gridCol w="457515"/>
                <a:gridCol w="457515"/>
                <a:gridCol w="457515"/>
                <a:gridCol w="457515"/>
                <a:gridCol w="457515"/>
                <a:gridCol w="457515"/>
                <a:gridCol w="457515"/>
                <a:gridCol w="457515"/>
                <a:gridCol w="457515"/>
                <a:gridCol w="45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Anos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doutorado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ANO 1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ANO 2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ANO 3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ANO 4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Quadrimestres</a:t>
                      </a:r>
                      <a:r>
                        <a:rPr lang="en-US" dirty="0" smtClean="0"/>
                        <a:t>  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Levantamento</a:t>
                      </a:r>
                      <a:r>
                        <a:rPr lang="en-US" dirty="0" smtClean="0"/>
                        <a:t> da </a:t>
                      </a:r>
                      <a:r>
                        <a:rPr lang="en-US" dirty="0" err="1" smtClean="0"/>
                        <a:t>Literatura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Coleta</a:t>
                      </a:r>
                      <a:r>
                        <a:rPr lang="en-US" dirty="0" smtClean="0"/>
                        <a:t> de dados (</a:t>
                      </a:r>
                      <a:r>
                        <a:rPr lang="en-US" dirty="0" err="1" smtClean="0"/>
                        <a:t>experimento</a:t>
                      </a:r>
                      <a:r>
                        <a:rPr lang="en-US" baseline="0" dirty="0" smtClean="0"/>
                        <a:t> 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Coleta</a:t>
                      </a:r>
                      <a:r>
                        <a:rPr lang="en-US" dirty="0" smtClean="0"/>
                        <a:t> de dados (</a:t>
                      </a:r>
                      <a:r>
                        <a:rPr lang="en-US" dirty="0" err="1" smtClean="0"/>
                        <a:t>experimento</a:t>
                      </a:r>
                      <a:r>
                        <a:rPr lang="en-US" dirty="0" smtClean="0"/>
                        <a:t> 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Análise</a:t>
                      </a:r>
                      <a:r>
                        <a:rPr lang="en-US" dirty="0" smtClean="0"/>
                        <a:t> de dados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Submissão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congressos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Submissão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artigos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científicos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Qualificação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Escrita</a:t>
                      </a:r>
                      <a:r>
                        <a:rPr lang="en-US" dirty="0" smtClean="0"/>
                        <a:t> da </a:t>
                      </a:r>
                      <a:r>
                        <a:rPr lang="en-US" dirty="0" err="1" smtClean="0"/>
                        <a:t>Tese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Defesa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61000669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49</TotalTime>
  <Words>303</Words>
  <Application>Microsoft Office PowerPoint</Application>
  <PresentationFormat>Apresentação na tela (4:3)</PresentationFormat>
  <Paragraphs>116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 Black 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HCFMUSP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Edson Amaro Jr</dc:creator>
  <cp:lastModifiedBy>Suporte</cp:lastModifiedBy>
  <cp:revision>10</cp:revision>
  <dcterms:created xsi:type="dcterms:W3CDTF">2013-05-13T18:42:22Z</dcterms:created>
  <dcterms:modified xsi:type="dcterms:W3CDTF">2014-05-29T17:06:48Z</dcterms:modified>
</cp:coreProperties>
</file>